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5" r:id="rId1"/>
  </p:sldMasterIdLst>
  <p:notesMasterIdLst>
    <p:notesMasterId r:id="rId9"/>
  </p:notesMasterIdLst>
  <p:sldIdLst>
    <p:sldId id="351" r:id="rId2"/>
    <p:sldId id="350" r:id="rId3"/>
    <p:sldId id="316" r:id="rId4"/>
    <p:sldId id="352" r:id="rId5"/>
    <p:sldId id="354" r:id="rId6"/>
    <p:sldId id="355" r:id="rId7"/>
    <p:sldId id="356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radley" initials="AB" lastIdx="2" clrIdx="0">
    <p:extLst>
      <p:ext uri="{19B8F6BF-5375-455C-9EA6-DF929625EA0E}">
        <p15:presenceInfo xmlns:p15="http://schemas.microsoft.com/office/powerpoint/2012/main" userId="S::abradley@EIS.org.uk::59cf03e9-b9a3-4bc2-8005-531cea09b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F0D33-A24C-4095-9700-DF71F8715CE7}" v="85" dt="2021-06-02T16:10:02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80" autoAdjust="0"/>
  </p:normalViewPr>
  <p:slideViewPr>
    <p:cSldViewPr>
      <p:cViewPr varScale="1">
        <p:scale>
          <a:sx n="85" d="100"/>
          <a:sy n="85" d="100"/>
        </p:scale>
        <p:origin x="89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4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92305-E8B8-461B-91A6-93740CA5A36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B15DB-83F8-44C0-80A8-9D523A6E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6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7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1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7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3AA-0C0E-4BF7-A2DD-E0915D9F77B5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D24-6B38-480F-B236-0F4AD62E7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8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584"/>
            <a:ext cx="9144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77E6-0EE0-42C1-97E1-BE04FBA0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+mn-lt"/>
              </a:rPr>
              <a:t>2020-21 Probationers</a:t>
            </a:r>
          </a:p>
        </p:txBody>
      </p:sp>
      <p:pic>
        <p:nvPicPr>
          <p:cNvPr id="2050" name="Picture 2" descr="Teacher Cartoon Vector Images (over 24,000)">
            <a:extLst>
              <a:ext uri="{FF2B5EF4-FFF2-40B4-BE49-F238E27FC236}">
                <a16:creationId xmlns:a16="http://schemas.microsoft.com/office/drawing/2014/main" id="{1024AB80-B0AE-4316-8812-FDD25B00B2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60848"/>
            <a:ext cx="3151262" cy="3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Young male teacher on lesson at blackboard in classroom">
            <a:extLst>
              <a:ext uri="{FF2B5EF4-FFF2-40B4-BE49-F238E27FC236}">
                <a16:creationId xmlns:a16="http://schemas.microsoft.com/office/drawing/2014/main" id="{B42A59AC-0DA6-44DD-B3C2-0A8E3243E3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4750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well done star&quot; by Francois Poirier - Mostphotos">
            <a:extLst>
              <a:ext uri="{FF2B5EF4-FFF2-40B4-BE49-F238E27FC236}">
                <a16:creationId xmlns:a16="http://schemas.microsoft.com/office/drawing/2014/main" id="{13FA49DC-E066-4F89-B5E9-91184FA6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5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D0FA-7EAA-4CF1-AB03-A36173C8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things you probably already know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411ECE-E8CE-445F-9D94-A55DA3F3B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CD6CB-10C6-42D8-9568-631798DD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TIS or 1-year contract Flexible Route: 140 days (up to 20 days’ absence)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Flexible Route: 200 days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Days missed to school closure- school decides whether to sign off records of learning activities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Less than 120 days, contact GTCS- support package to be offered in the autumn; profile can still be submitted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8" name="Picture 6" descr="Image result for tick sign">
            <a:extLst>
              <a:ext uri="{FF2B5EF4-FFF2-40B4-BE49-F238E27FC236}">
                <a16:creationId xmlns:a16="http://schemas.microsoft.com/office/drawing/2014/main" id="{1FB2FC8D-3701-4C1D-A6DE-CA321B11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62088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0"/>
    </mc:Choice>
    <mc:Fallback xmlns="">
      <p:transition spd="slow" advTm="17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7252-0B24-4469-B66C-6D0B44F9B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What the Autumn support package will be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Who’s funding the support package</a:t>
            </a:r>
            <a:endParaRPr lang="en-GB" sz="2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AF81E-6C58-48F9-BEF2-35FD25FA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Some things that we’d like to know 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b="1" dirty="0">
                <a:solidFill>
                  <a:srgbClr val="FF0000"/>
                </a:solidFill>
                <a:latin typeface="+mn-lt"/>
              </a:rPr>
              <a:t>and have been trying to find out       </a:t>
            </a:r>
          </a:p>
        </p:txBody>
      </p:sp>
      <p:pic>
        <p:nvPicPr>
          <p:cNvPr id="7" name="Picture 6" descr="Image result for woman detective cartoon">
            <a:extLst>
              <a:ext uri="{FF2B5EF4-FFF2-40B4-BE49-F238E27FC236}">
                <a16:creationId xmlns:a16="http://schemas.microsoft.com/office/drawing/2014/main" id="{7A346D93-E835-405E-BD73-966B526F19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0190"/>
            <a:ext cx="2232248" cy="2046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36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2413-859A-40C1-9C0B-3D9F3422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From Probationer to NQT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0806-CCDA-42FB-9DF2-425799FA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Permanent post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Fixed term post</a:t>
            </a:r>
          </a:p>
          <a:p>
            <a:pPr marL="0" indent="0">
              <a:buNone/>
            </a:pP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Supply teaching</a:t>
            </a:r>
          </a:p>
        </p:txBody>
      </p:sp>
      <p:pic>
        <p:nvPicPr>
          <p:cNvPr id="5122" name="Picture 2" descr="Non-Teaching Jobs in Japan for ALTs">
            <a:extLst>
              <a:ext uri="{FF2B5EF4-FFF2-40B4-BE49-F238E27FC236}">
                <a16:creationId xmlns:a16="http://schemas.microsoft.com/office/drawing/2014/main" id="{DB902C10-B0A0-4B7D-A1F8-66EB5F66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5625"/>
            <a:ext cx="3816424" cy="27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8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44758-0702-440E-9087-41AB463C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8" y="502021"/>
            <a:ext cx="4070644" cy="1667997"/>
          </a:xfrm>
        </p:spPr>
        <p:txBody>
          <a:bodyPr anchor="b">
            <a:normAutofit/>
          </a:bodyPr>
          <a:lstStyle/>
          <a:p>
            <a:r>
              <a:rPr lang="en-GB" sz="3500" b="1" dirty="0">
                <a:solidFill>
                  <a:srgbClr val="FF0000"/>
                </a:solidFill>
                <a:latin typeface="+mn-lt"/>
              </a:rPr>
              <a:t>EIS Campaigning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9DBB-21BF-4C32-BC46-411E810F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8" y="2405467"/>
            <a:ext cx="4070645" cy="3535083"/>
          </a:xfrm>
        </p:spPr>
        <p:txBody>
          <a:bodyPr anchor="t">
            <a:norm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Class size reduction…with an ultimate target of 20 maximum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A reduction in maximum class contact time to match OECD norms – with a target of 20 hours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A significant increase in the numbers of employed teachers to support education recovery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An end to zero-hours supply lists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Decisive action to tackle excessive teacher workload</a:t>
            </a:r>
          </a:p>
          <a:p>
            <a:endParaRPr lang="en-GB" sz="17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3A36964-42C0-48D0-9855-239EDCEBA0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r="26875"/>
          <a:stretch/>
        </p:blipFill>
        <p:spPr bwMode="auto">
          <a:xfrm>
            <a:off x="5285634" y="975645"/>
            <a:ext cx="3332586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8" name="Picture 4" descr="young black woman showing strong arm, pop art style 1985399 Vector Art at  Vecteezy">
            <a:extLst>
              <a:ext uri="{FF2B5EF4-FFF2-40B4-BE49-F238E27FC236}">
                <a16:creationId xmlns:a16="http://schemas.microsoft.com/office/drawing/2014/main" id="{C5D73B75-1118-4495-8A82-81AE98F85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 b="25840"/>
          <a:stretch/>
        </p:blipFill>
        <p:spPr bwMode="auto">
          <a:xfrm>
            <a:off x="149054" y="171717"/>
            <a:ext cx="4353079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D0EDFCA0-7F38-402F-9CB2-8F5FFD506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5" r="1" b="32901"/>
          <a:stretch/>
        </p:blipFill>
        <p:spPr bwMode="auto">
          <a:xfrm>
            <a:off x="4646529" y="171717"/>
            <a:ext cx="434841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colleagues help each other cartoon">
            <a:extLst>
              <a:ext uri="{FF2B5EF4-FFF2-40B4-BE49-F238E27FC236}">
                <a16:creationId xmlns:a16="http://schemas.microsoft.com/office/drawing/2014/main" id="{17843BA4-9F8F-4074-88B3-44849434E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/>
          <a:stretch/>
        </p:blipFill>
        <p:spPr bwMode="auto">
          <a:xfrm>
            <a:off x="149054" y="3510858"/>
            <a:ext cx="4353079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884F8F-C63E-42A6-96F2-927C0F58BF9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5577" b="1"/>
          <a:stretch/>
        </p:blipFill>
        <p:spPr bwMode="auto">
          <a:xfrm>
            <a:off x="4646529" y="3510858"/>
            <a:ext cx="4348412" cy="27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63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161</Words>
  <Application>Microsoft Office PowerPoint</Application>
  <PresentationFormat>On-screen Show (4:3)</PresentationFormat>
  <Paragraphs>29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2020-21 Probationers</vt:lpstr>
      <vt:lpstr>PowerPoint Presentation</vt:lpstr>
      <vt:lpstr>Some things you probably already know</vt:lpstr>
      <vt:lpstr>Some things that we’d like to know  and have been trying to find out       </vt:lpstr>
      <vt:lpstr>From Probationer to NQT</vt:lpstr>
      <vt:lpstr>EIS Campaigning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Bradley</dc:creator>
  <cp:lastModifiedBy>Suki Sangha</cp:lastModifiedBy>
  <cp:revision>13</cp:revision>
  <dcterms:created xsi:type="dcterms:W3CDTF">2019-11-24T18:42:46Z</dcterms:created>
  <dcterms:modified xsi:type="dcterms:W3CDTF">2021-06-02T16:21:26Z</dcterms:modified>
</cp:coreProperties>
</file>